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4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C7D47-9C74-497D-80E9-911283F02AAD}" type="datetimeFigureOut">
              <a:rPr lang="ru-RU" smtClean="0"/>
              <a:t>26.05.2025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4E3DA-E9A4-4DE6-B27B-DB856175B9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654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C7D47-9C74-497D-80E9-911283F02AAD}" type="datetimeFigureOut">
              <a:rPr lang="ru-RU" smtClean="0"/>
              <a:t>26.05.2025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4E3DA-E9A4-4DE6-B27B-DB856175B9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582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C7D47-9C74-497D-80E9-911283F02AAD}" type="datetimeFigureOut">
              <a:rPr lang="ru-RU" smtClean="0"/>
              <a:t>26.05.2025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4E3DA-E9A4-4DE6-B27B-DB856175B9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0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C7D47-9C74-497D-80E9-911283F02AAD}" type="datetimeFigureOut">
              <a:rPr lang="ru-RU" smtClean="0"/>
              <a:t>26.05.2025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4E3DA-E9A4-4DE6-B27B-DB856175B9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918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C7D47-9C74-497D-80E9-911283F02AAD}" type="datetimeFigureOut">
              <a:rPr lang="ru-RU" smtClean="0"/>
              <a:t>26.05.2025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4E3DA-E9A4-4DE6-B27B-DB856175B9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51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C7D47-9C74-497D-80E9-911283F02AAD}" type="datetimeFigureOut">
              <a:rPr lang="ru-RU" smtClean="0"/>
              <a:t>26.05.2025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4E3DA-E9A4-4DE6-B27B-DB856175B9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763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C7D47-9C74-497D-80E9-911283F02AAD}" type="datetimeFigureOut">
              <a:rPr lang="ru-RU" smtClean="0"/>
              <a:t>26.05.2025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4E3DA-E9A4-4DE6-B27B-DB856175B9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547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C7D47-9C74-497D-80E9-911283F02AAD}" type="datetimeFigureOut">
              <a:rPr lang="ru-RU" smtClean="0"/>
              <a:t>26.05.2025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4E3DA-E9A4-4DE6-B27B-DB856175B9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487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C7D47-9C74-497D-80E9-911283F02AAD}" type="datetimeFigureOut">
              <a:rPr lang="ru-RU" smtClean="0"/>
              <a:t>26.05.2025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4E3DA-E9A4-4DE6-B27B-DB856175B9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705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C7D47-9C74-497D-80E9-911283F02AAD}" type="datetimeFigureOut">
              <a:rPr lang="ru-RU" smtClean="0"/>
              <a:t>26.05.2025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4E3DA-E9A4-4DE6-B27B-DB856175B9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054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C7D47-9C74-497D-80E9-911283F02AAD}" type="datetimeFigureOut">
              <a:rPr lang="ru-RU" smtClean="0"/>
              <a:t>26.05.2025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4E3DA-E9A4-4DE6-B27B-DB856175B9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9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0C7D47-9C74-497D-80E9-911283F02AAD}" type="datetimeFigureOut">
              <a:rPr lang="ru-RU" smtClean="0"/>
              <a:t>26.05.2025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B4E3DA-E9A4-4DE6-B27B-DB856175B9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409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suslugi.ru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23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3875" y="104774"/>
            <a:ext cx="10934700" cy="6074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4000"/>
              </a:lnSpc>
              <a:buFont typeface="Wingdings" panose="05000000000000000000" pitchFamily="2" charset="2"/>
              <a:buChar char="q"/>
            </a:pPr>
            <a:r>
              <a:rPr lang="ru-RU" b="1" i="0" dirty="0" smtClean="0">
                <a:solidFill>
                  <a:srgbClr val="000000"/>
                </a:solidFill>
                <a:effectLst/>
                <a:latin typeface="Roboto"/>
              </a:rPr>
              <a:t>Напоминаем о возможности записать ребёнка на обучение по дополнительной образовательной программе на Едином портале государственных услуг.</a:t>
            </a:r>
            <a:br>
              <a:rPr lang="ru-RU" b="1" i="0" dirty="0" smtClean="0">
                <a:solidFill>
                  <a:srgbClr val="000000"/>
                </a:solidFill>
                <a:effectLst/>
                <a:latin typeface="Roboto"/>
              </a:rPr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0" i="1" dirty="0" smtClean="0">
                <a:solidFill>
                  <a:srgbClr val="000000"/>
                </a:solidFill>
                <a:effectLst/>
                <a:latin typeface="Roboto"/>
              </a:rPr>
              <a:t>Краткая пошаговая инструкция как записать ребенка: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Roboto"/>
              </a:rPr>
              <a:t>Необходимо зайти в ваш личный кабинет на портале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Roboto"/>
              </a:rPr>
              <a:t>Госуслуг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Roboto"/>
              </a:rPr>
              <a:t> -  </a:t>
            </a:r>
            <a:r>
              <a:rPr lang="ru-RU" b="0" i="0" u="none" strike="noStrike" dirty="0" smtClean="0">
                <a:effectLst/>
                <a:latin typeface="Roboto"/>
                <a:hlinkClick r:id="rId2"/>
              </a:rPr>
              <a:t>https://www.gosuslugi.ru/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Roboto"/>
              </a:rPr>
              <a:t>;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0" i="0" dirty="0" smtClean="0">
                <a:solidFill>
                  <a:srgbClr val="000000"/>
                </a:solidFill>
                <a:effectLst/>
                <a:latin typeface="Roboto"/>
              </a:rPr>
              <a:t> -В разделе «Услуги для граждан» необходимо выбрать «Дети Образование» - «Показать всё» - «Запись в кружки и секции»;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Roboto"/>
              </a:rPr>
              <a:t>«Начать» запись на программу дополнительного образования;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Roboto"/>
              </a:rPr>
              <a:t>Выбрать регион и муниципалитет, в котором реализуется программа, учебный год, нажать «Перейти к заявлению»;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Roboto"/>
              </a:rPr>
              <a:t>На данном этапе необходимо выбрать программу, группу, нажать «Записаться в эту группу»;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Roboto"/>
              </a:rPr>
              <a:t>Указать планируемую дату обучения, способ оплаты;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Roboto"/>
              </a:rPr>
              <a:t>На следующем этапе вносится информация о ребёнке;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Roboto"/>
              </a:rPr>
              <a:t>Далее вносится информация о заявителе: контактный телефон, адрес электронной почты, -адрес регистрации;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Roboto"/>
              </a:rPr>
              <a:t>Открыть «Согласие на обработку персональных данных» - «Продолжить»;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Roboto"/>
              </a:rPr>
              <a:t>Система проверит данные о сертификате;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Roboto"/>
              </a:rPr>
              <a:t>Нажать «Отправить», появится окно с информацией о том, что заявление отправлено.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98690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17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Roboto</vt:lpstr>
      <vt:lpstr>Wingdings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2</cp:revision>
  <dcterms:created xsi:type="dcterms:W3CDTF">2025-05-25T23:06:24Z</dcterms:created>
  <dcterms:modified xsi:type="dcterms:W3CDTF">2025-05-25T23:15:35Z</dcterms:modified>
</cp:coreProperties>
</file>